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E47"/>
    <a:srgbClr val="B5955D"/>
    <a:srgbClr val="F2F2F1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1"/>
    <p:restoredTop sz="96327"/>
  </p:normalViewPr>
  <p:slideViewPr>
    <p:cSldViewPr snapToGrid="0">
      <p:cViewPr varScale="1">
        <p:scale>
          <a:sx n="88" d="100"/>
          <a:sy n="88" d="100"/>
        </p:scale>
        <p:origin x="56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35376-84C1-044A-8226-39816D47F7F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49B3-24D5-434C-AD5A-310C651D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FCC7-3AB3-A687-F717-187B4A58F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2765"/>
            <a:ext cx="9144000" cy="1816166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5F2C7-0368-7E2E-37C3-1B11188BD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0383"/>
            <a:ext cx="9144000" cy="100741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17E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0D201-4A02-EE57-35E7-9BECF90744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76901"/>
            <a:ext cx="12192000" cy="1181100"/>
          </a:xfrm>
          <a:prstGeom prst="rect">
            <a:avLst/>
          </a:prstGeom>
        </p:spPr>
      </p:pic>
      <p:pic>
        <p:nvPicPr>
          <p:cNvPr id="10" name="Picture 9" descr="A white text on a brown background&#10;&#10;Description automatically generated with low confidence">
            <a:extLst>
              <a:ext uri="{FF2B5EF4-FFF2-40B4-BE49-F238E27FC236}">
                <a16:creationId xmlns:a16="http://schemas.microsoft.com/office/drawing/2014/main" id="{C0D69038-B28D-2096-F460-D005FE8D8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429251"/>
            <a:ext cx="2743200" cy="495300"/>
          </a:xfrm>
          <a:prstGeom prst="rect">
            <a:avLst/>
          </a:prstGeom>
        </p:spPr>
      </p:pic>
      <p:pic>
        <p:nvPicPr>
          <p:cNvPr id="12" name="Picture 11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D817C44D-F6F5-4A30-B18F-469AB59FE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00" y="614939"/>
            <a:ext cx="3771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4D7E-0F5D-0D1E-6320-10214C7C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73355-EE94-594F-A530-4B30AD1B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BF494-8867-FB44-ADB3-BE5A4F69E91F}"/>
              </a:ext>
            </a:extLst>
          </p:cNvPr>
          <p:cNvSpPr/>
          <p:nvPr userDrawn="1"/>
        </p:nvSpPr>
        <p:spPr>
          <a:xfrm>
            <a:off x="0" y="6159501"/>
            <a:ext cx="12192000" cy="6984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1"/>
              </a:solidFill>
            </a:endParaRPr>
          </a:p>
        </p:txBody>
      </p:sp>
      <p:pic>
        <p:nvPicPr>
          <p:cNvPr id="11" name="Picture 10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640190A8-2333-2822-1002-E668A87F7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1247" y="6214799"/>
            <a:ext cx="1986625" cy="54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387EC-B972-8E38-32BE-CF9A7079EE26}"/>
              </a:ext>
            </a:extLst>
          </p:cNvPr>
          <p:cNvSpPr txBox="1"/>
          <p:nvPr userDrawn="1"/>
        </p:nvSpPr>
        <p:spPr>
          <a:xfrm>
            <a:off x="838201" y="6358242"/>
            <a:ext cx="8389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spc="100" baseline="0" dirty="0">
                <a:solidFill>
                  <a:srgbClr val="217E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WOMEN’S ASSOCIATION OF VICTORIA INC.  |  WWW.CWAOFVIC.ORG.AU</a:t>
            </a:r>
          </a:p>
        </p:txBody>
      </p:sp>
    </p:spTree>
    <p:extLst>
      <p:ext uri="{BB962C8B-B14F-4D97-AF65-F5344CB8AC3E}">
        <p14:creationId xmlns:p14="http://schemas.microsoft.com/office/powerpoint/2010/main" val="265303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9717-D3F6-8E34-B5B6-B3933683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74494-72F8-ECF0-41DF-588C2629C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594A7-A604-5D03-13EF-085380340504}"/>
              </a:ext>
            </a:extLst>
          </p:cNvPr>
          <p:cNvSpPr/>
          <p:nvPr userDrawn="1"/>
        </p:nvSpPr>
        <p:spPr>
          <a:xfrm>
            <a:off x="0" y="6159501"/>
            <a:ext cx="12192000" cy="6984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1"/>
              </a:solidFill>
            </a:endParaRPr>
          </a:p>
        </p:txBody>
      </p:sp>
      <p:pic>
        <p:nvPicPr>
          <p:cNvPr id="5" name="Picture 4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69E4F009-6DD6-FA46-330F-F4FAB3576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1247" y="6214799"/>
            <a:ext cx="1986625" cy="548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00782-D24A-87BE-6FF7-69819CF52331}"/>
              </a:ext>
            </a:extLst>
          </p:cNvPr>
          <p:cNvSpPr txBox="1"/>
          <p:nvPr userDrawn="1"/>
        </p:nvSpPr>
        <p:spPr>
          <a:xfrm>
            <a:off x="838201" y="6358242"/>
            <a:ext cx="8389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spc="100" baseline="0" dirty="0">
                <a:solidFill>
                  <a:srgbClr val="217E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WOMEN’S ASSOCIATION OF VICTORIA INC.  |  WWW.CWAOFVIC.ORG.AU</a:t>
            </a:r>
          </a:p>
        </p:txBody>
      </p:sp>
    </p:spTree>
    <p:extLst>
      <p:ext uri="{BB962C8B-B14F-4D97-AF65-F5344CB8AC3E}">
        <p14:creationId xmlns:p14="http://schemas.microsoft.com/office/powerpoint/2010/main" val="13821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8083-9EC6-5246-A02B-A92FE7C5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D310-E523-62FC-0748-614D55D42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4B341-0289-EFB3-0ACA-7981D2CF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055EA-D7E3-07CD-F47D-962802DC743B}"/>
              </a:ext>
            </a:extLst>
          </p:cNvPr>
          <p:cNvSpPr/>
          <p:nvPr userDrawn="1"/>
        </p:nvSpPr>
        <p:spPr>
          <a:xfrm>
            <a:off x="0" y="6159501"/>
            <a:ext cx="12192000" cy="6984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1"/>
              </a:solidFill>
            </a:endParaRPr>
          </a:p>
        </p:txBody>
      </p:sp>
      <p:pic>
        <p:nvPicPr>
          <p:cNvPr id="6" name="Picture 5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3B08B2B7-F9F2-869E-A86B-93D119D92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1247" y="6214799"/>
            <a:ext cx="1986625" cy="548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EB2A1-A003-8317-037B-9B0862E1DEB2}"/>
              </a:ext>
            </a:extLst>
          </p:cNvPr>
          <p:cNvSpPr txBox="1"/>
          <p:nvPr userDrawn="1"/>
        </p:nvSpPr>
        <p:spPr>
          <a:xfrm>
            <a:off x="838201" y="6358242"/>
            <a:ext cx="8389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spc="100" baseline="0" dirty="0">
                <a:solidFill>
                  <a:srgbClr val="217E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WOMEN’S ASSOCIATION OF VICTORIA INC.  |  WWW.CWAOFVIC.ORG.AU</a:t>
            </a:r>
          </a:p>
        </p:txBody>
      </p:sp>
    </p:spTree>
    <p:extLst>
      <p:ext uri="{BB962C8B-B14F-4D97-AF65-F5344CB8AC3E}">
        <p14:creationId xmlns:p14="http://schemas.microsoft.com/office/powerpoint/2010/main" val="25316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21A5-D04B-B4BF-C985-52BA9B1B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EBCB3-1D02-05DC-1AF8-2D3DDDB24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E209A-3D40-8B0B-9659-8DFB88E9E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D507D-156F-C9BF-355E-5710D30E7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C25C2-EB0F-5AF2-51C1-FAF3984CD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C82E4-7F49-6A64-42DB-305AB97FE699}"/>
              </a:ext>
            </a:extLst>
          </p:cNvPr>
          <p:cNvSpPr/>
          <p:nvPr userDrawn="1"/>
        </p:nvSpPr>
        <p:spPr>
          <a:xfrm>
            <a:off x="0" y="6159501"/>
            <a:ext cx="12192000" cy="6984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1"/>
              </a:solidFill>
            </a:endParaRPr>
          </a:p>
        </p:txBody>
      </p:sp>
      <p:pic>
        <p:nvPicPr>
          <p:cNvPr id="8" name="Picture 7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14CF5879-FB8E-A93E-6D37-356E6BEB7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1247" y="6214799"/>
            <a:ext cx="1986625" cy="548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48A84B-AEC9-56E8-AF62-9E8B825857CA}"/>
              </a:ext>
            </a:extLst>
          </p:cNvPr>
          <p:cNvSpPr txBox="1"/>
          <p:nvPr userDrawn="1"/>
        </p:nvSpPr>
        <p:spPr>
          <a:xfrm>
            <a:off x="838201" y="6358242"/>
            <a:ext cx="8389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spc="100" baseline="0" dirty="0">
                <a:solidFill>
                  <a:srgbClr val="217E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WOMEN’S ASSOCIATION OF VICTORIA INC.  |  WWW.CWAOFVIC.ORG.AU</a:t>
            </a:r>
          </a:p>
        </p:txBody>
      </p:sp>
    </p:spTree>
    <p:extLst>
      <p:ext uri="{BB962C8B-B14F-4D97-AF65-F5344CB8AC3E}">
        <p14:creationId xmlns:p14="http://schemas.microsoft.com/office/powerpoint/2010/main" val="37013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9529-0EEA-5295-B159-92FF6580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27DE7-B6FA-71E5-B506-DFCC688E3B9E}"/>
              </a:ext>
            </a:extLst>
          </p:cNvPr>
          <p:cNvSpPr/>
          <p:nvPr userDrawn="1"/>
        </p:nvSpPr>
        <p:spPr>
          <a:xfrm>
            <a:off x="0" y="6159501"/>
            <a:ext cx="12192000" cy="6984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1"/>
              </a:solidFill>
            </a:endParaRPr>
          </a:p>
        </p:txBody>
      </p:sp>
      <p:pic>
        <p:nvPicPr>
          <p:cNvPr id="4" name="Picture 3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FB06CAFF-414C-496B-597E-3867E96D0E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1247" y="6214799"/>
            <a:ext cx="1986625" cy="548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1B101-90D3-4FD3-8285-F5F2C892BC15}"/>
              </a:ext>
            </a:extLst>
          </p:cNvPr>
          <p:cNvSpPr txBox="1"/>
          <p:nvPr userDrawn="1"/>
        </p:nvSpPr>
        <p:spPr>
          <a:xfrm>
            <a:off x="838201" y="6358242"/>
            <a:ext cx="8389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spc="100" baseline="0" dirty="0">
                <a:solidFill>
                  <a:srgbClr val="217E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WOMEN’S ASSOCIATION OF VICTORIA INC.  |  WWW.CWAOFVIC.ORG.AU</a:t>
            </a:r>
          </a:p>
        </p:txBody>
      </p:sp>
    </p:spTree>
    <p:extLst>
      <p:ext uri="{BB962C8B-B14F-4D97-AF65-F5344CB8AC3E}">
        <p14:creationId xmlns:p14="http://schemas.microsoft.com/office/powerpoint/2010/main" val="104993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76589-7A96-1553-6088-40FB3CC2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FBDF-4156-E19C-6261-6A2090F66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BB143-6815-FB2F-F918-8468E7F4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496E5-A3C1-E5F7-D866-9579D760E683}"/>
              </a:ext>
            </a:extLst>
          </p:cNvPr>
          <p:cNvSpPr/>
          <p:nvPr userDrawn="1"/>
        </p:nvSpPr>
        <p:spPr>
          <a:xfrm>
            <a:off x="0" y="6159501"/>
            <a:ext cx="12192000" cy="6984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1"/>
              </a:solidFill>
            </a:endParaRPr>
          </a:p>
        </p:txBody>
      </p:sp>
      <p:pic>
        <p:nvPicPr>
          <p:cNvPr id="6" name="Picture 5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CF66055B-41C1-41DB-71B8-1B14F1D13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1247" y="6214799"/>
            <a:ext cx="1986625" cy="548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7C208-EBAF-E638-18C6-983FFF729626}"/>
              </a:ext>
            </a:extLst>
          </p:cNvPr>
          <p:cNvSpPr txBox="1"/>
          <p:nvPr userDrawn="1"/>
        </p:nvSpPr>
        <p:spPr>
          <a:xfrm>
            <a:off x="838201" y="6358242"/>
            <a:ext cx="8389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spc="100" baseline="0" dirty="0">
                <a:solidFill>
                  <a:srgbClr val="217E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WOMEN’S ASSOCIATION OF VICTORIA INC.  |  WWW.CWAOFVIC.ORG.AU</a:t>
            </a:r>
          </a:p>
        </p:txBody>
      </p:sp>
    </p:spTree>
    <p:extLst>
      <p:ext uri="{BB962C8B-B14F-4D97-AF65-F5344CB8AC3E}">
        <p14:creationId xmlns:p14="http://schemas.microsoft.com/office/powerpoint/2010/main" val="71133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9AB1-3B26-10AA-0854-3BCB3F1A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7E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8455D-89D0-C2F7-5E28-44097F699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88B13-23A3-1551-F007-61254A5AD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D10BD-C4AA-5378-7F3E-CE59CB44BBB7}"/>
              </a:ext>
            </a:extLst>
          </p:cNvPr>
          <p:cNvSpPr/>
          <p:nvPr userDrawn="1"/>
        </p:nvSpPr>
        <p:spPr>
          <a:xfrm>
            <a:off x="0" y="6159501"/>
            <a:ext cx="12192000" cy="698499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F2F1"/>
              </a:solidFill>
            </a:endParaRPr>
          </a:p>
        </p:txBody>
      </p:sp>
      <p:pic>
        <p:nvPicPr>
          <p:cNvPr id="6" name="Picture 5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C51F2235-4104-9230-50AD-B67FADF807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1247" y="6214799"/>
            <a:ext cx="1986625" cy="548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F033E-97E3-0093-DDB0-B00A1D6789AD}"/>
              </a:ext>
            </a:extLst>
          </p:cNvPr>
          <p:cNvSpPr txBox="1"/>
          <p:nvPr userDrawn="1"/>
        </p:nvSpPr>
        <p:spPr>
          <a:xfrm>
            <a:off x="838201" y="6358242"/>
            <a:ext cx="8389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b="1" spc="100" baseline="0" dirty="0">
                <a:solidFill>
                  <a:srgbClr val="217E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COUNTRY WOMEN’S ASSOCIATION OF VICTORIA INC.  |  WWW.CWAOFVIC.ORG.AU</a:t>
            </a:r>
          </a:p>
        </p:txBody>
      </p:sp>
    </p:spTree>
    <p:extLst>
      <p:ext uri="{BB962C8B-B14F-4D97-AF65-F5344CB8AC3E}">
        <p14:creationId xmlns:p14="http://schemas.microsoft.com/office/powerpoint/2010/main" val="254596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246F1-B377-22E9-EE77-747A1E18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154CA-E629-EED7-3531-A754D1B46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7E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7E47"/>
        </a:buClr>
        <a:buFont typeface="Arial" panose="020B0604020202020204" pitchFamily="34" charset="0"/>
        <a:buChar char="•"/>
        <a:defRPr sz="2800" kern="1200">
          <a:solidFill>
            <a:srgbClr val="4D4D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7E47"/>
        </a:buClr>
        <a:buFont typeface="Arial" panose="020B0604020202020204" pitchFamily="34" charset="0"/>
        <a:buChar char="•"/>
        <a:defRPr sz="2400" kern="1200">
          <a:solidFill>
            <a:srgbClr val="4D4D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7E47"/>
        </a:buClr>
        <a:buFont typeface="Arial" panose="020B0604020202020204" pitchFamily="34" charset="0"/>
        <a:buChar char="•"/>
        <a:defRPr sz="2000" kern="1200">
          <a:solidFill>
            <a:srgbClr val="4D4D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7E47"/>
        </a:buClr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7E47"/>
        </a:buClr>
        <a:buFont typeface="Arial" panose="020B0604020202020204" pitchFamily="34" charset="0"/>
        <a:buChar char="•"/>
        <a:defRPr sz="1800" kern="1200">
          <a:solidFill>
            <a:srgbClr val="4D4D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A056-7390-6047-40A6-F687FF6B1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1C1B2-A7A6-E46E-053F-BA08AD7AC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8351-EDA1-6EC6-BB1B-188B1A74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FF73-F1C0-8EC8-BAA1-1D577C62F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696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WAofVIC">
      <a:dk1>
        <a:srgbClr val="4C4D4C"/>
      </a:dk1>
      <a:lt1>
        <a:srgbClr val="FFFFFF"/>
      </a:lt1>
      <a:dk2>
        <a:srgbClr val="4C4D4C"/>
      </a:dk2>
      <a:lt2>
        <a:srgbClr val="E7E6E6"/>
      </a:lt2>
      <a:accent1>
        <a:srgbClr val="008644"/>
      </a:accent1>
      <a:accent2>
        <a:srgbClr val="B4945C"/>
      </a:accent2>
      <a:accent3>
        <a:srgbClr val="FFFEFE"/>
      </a:accent3>
      <a:accent4>
        <a:srgbClr val="F1F1F0"/>
      </a:accent4>
      <a:accent5>
        <a:srgbClr val="BFC0BE"/>
      </a:accent5>
      <a:accent6>
        <a:srgbClr val="E3E4E3"/>
      </a:accent6>
      <a:hlink>
        <a:srgbClr val="898A89"/>
      </a:hlink>
      <a:folHlink>
        <a:srgbClr val="A8BE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0c1b37-a0d2-44e4-9c7e-375870a8c266">
      <Terms xmlns="http://schemas.microsoft.com/office/infopath/2007/PartnerControls"/>
    </lcf76f155ced4ddcb4097134ff3c332f>
    <TaxCatchAll xmlns="cffafc5f-f6d9-4292-add3-08e354fb08f3" xsi:nil="true"/>
    <Summary xmlns="870c1b37-a0d2-44e4-9c7e-375870a8c266" xsi:nil="true"/>
    <Thumbnail xmlns="870c1b37-a0d2-44e4-9c7e-375870a8c266" xsi:nil="true"/>
    <_dlc_DocId xmlns="cffafc5f-f6d9-4292-add3-08e354fb08f3">R6M4PDRFQ53N-179301444-889363</_dlc_DocId>
    <_dlc_DocIdUrl xmlns="cffafc5f-f6d9-4292-add3-08e354fb08f3">
      <Url>https://theredfoxgroup.sharepoint.com/sites/TRFG/_layouts/15/DocIdRedir.aspx?ID=R6M4PDRFQ53N-179301444-889363</Url>
      <Description>R6M4PDRFQ53N-179301444-889363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5E44C533C1448BA7D5B5FDD12C77E" ma:contentTypeVersion="23" ma:contentTypeDescription="Create a new document." ma:contentTypeScope="" ma:versionID="9450c763f621bc3c157a1c9b9af18f2c">
  <xsd:schema xmlns:xsd="http://www.w3.org/2001/XMLSchema" xmlns:xs="http://www.w3.org/2001/XMLSchema" xmlns:p="http://schemas.microsoft.com/office/2006/metadata/properties" xmlns:ns2="cffafc5f-f6d9-4292-add3-08e354fb08f3" xmlns:ns3="870c1b37-a0d2-44e4-9c7e-375870a8c266" targetNamespace="http://schemas.microsoft.com/office/2006/metadata/properties" ma:root="true" ma:fieldsID="55f624092c82e44664157d91b6ae9b74" ns2:_="" ns3:_="">
    <xsd:import namespace="cffafc5f-f6d9-4292-add3-08e354fb08f3"/>
    <xsd:import namespace="870c1b37-a0d2-44e4-9c7e-375870a8c2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Summary" minOccurs="0"/>
                <xsd:element ref="ns3:Thumbnai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afc5f-f6d9-4292-add3-08e354fb0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f93f495c-7af9-46b7-969a-b99e369e90d1}" ma:internalName="TaxCatchAll" ma:showField="CatchAllData" ma:web="cffafc5f-f6d9-4292-add3-08e354fb08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c1b37-a0d2-44e4-9c7e-375870a8c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96233d2-b552-4c91-8247-9a220dbba2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mmary" ma:index="27" nillable="true" ma:displayName="Summary" ma:format="Dropdown" ma:internalName="Summary">
      <xsd:simpleType>
        <xsd:restriction base="dms:Text">
          <xsd:maxLength value="255"/>
        </xsd:restriction>
      </xsd:simpleType>
    </xsd:element>
    <xsd:element name="Thumbnail" ma:index="28" nillable="true" ma:displayName="Thumbnail" ma:format="Thumbnail" ma:internalName="Thumbnail">
      <xsd:simpleType>
        <xsd:restriction base="dms:Unknown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0066BCE-28C4-4270-B069-5E6BD7C88015}">
  <ds:schemaRefs>
    <ds:schemaRef ds:uri="http://schemas.microsoft.com/office/2006/metadata/properties"/>
    <ds:schemaRef ds:uri="http://schemas.microsoft.com/office/infopath/2007/PartnerControls"/>
    <ds:schemaRef ds:uri="c8d83ff4-0aa1-41b2-8180-f808d64171c7"/>
    <ds:schemaRef ds:uri="19b8de85-3a5b-4879-b56c-94ceed61cff0"/>
  </ds:schemaRefs>
</ds:datastoreItem>
</file>

<file path=customXml/itemProps2.xml><?xml version="1.0" encoding="utf-8"?>
<ds:datastoreItem xmlns:ds="http://schemas.openxmlformats.org/officeDocument/2006/customXml" ds:itemID="{85E743CC-2A11-43AD-9288-7A4C87950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A1A1CA-5429-4B33-ADFC-106F879AC3A3}"/>
</file>

<file path=customXml/itemProps4.xml><?xml version="1.0" encoding="utf-8"?>
<ds:datastoreItem xmlns:ds="http://schemas.openxmlformats.org/officeDocument/2006/customXml" ds:itemID="{0A287DD9-30F1-4BA2-B0BA-68E9BD561416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Heaton</dc:creator>
  <cp:lastModifiedBy>Roxane Harris</cp:lastModifiedBy>
  <cp:revision>20</cp:revision>
  <dcterms:created xsi:type="dcterms:W3CDTF">2023-06-08T23:38:09Z</dcterms:created>
  <dcterms:modified xsi:type="dcterms:W3CDTF">2026-02-11T23:25:20Z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0x0101003DD5E44C533C1448BA7D5B5FDD12C77E</vt:lpwstr>
  </property>
  <property fmtid="{D5CDD505-2E9C-101B-9397-08002B2CF9AE}" pid="3" name="_dlc_DocIdItemGuid">
    <vt:lpwstr>65c45bc1-dff1-4f29-92a1-434cc6432f00</vt:lpwstr>
  </property>
</Properties>
</file>